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6" r:id="rId4"/>
    <p:sldId id="263" r:id="rId5"/>
    <p:sldId id="259" r:id="rId6"/>
    <p:sldId id="261" r:id="rId7"/>
    <p:sldId id="262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46EBE-17F2-474A-B7FC-45847B399FCE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A71A3-F243-4E28-A20A-7C709510E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-dlya-prezentacii-12.jpg"/>
          <p:cNvPicPr>
            <a:picLocks noChangeAspect="1"/>
          </p:cNvPicPr>
          <p:nvPr/>
        </p:nvPicPr>
        <p:blipFill>
          <a:blip r:embed="rId2" cstate="print"/>
          <a:srcRect r="988" b="4293"/>
          <a:stretch>
            <a:fillRect/>
          </a:stretch>
        </p:blipFill>
        <p:spPr>
          <a:xfrm>
            <a:off x="0" y="0"/>
            <a:ext cx="9168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1124744"/>
            <a:ext cx="777686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Использование приема «Ромашка </a:t>
            </a:r>
            <a:r>
              <a:rPr lang="ru-RU" sz="36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Блума</a:t>
            </a:r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» на уроке литературного чтения в 3 классе по сказке А. С. Пушкина </a:t>
            </a:r>
          </a:p>
          <a:p>
            <a:pPr algn="just">
              <a:spcAft>
                <a:spcPts val="0"/>
              </a:spcAft>
            </a:pPr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«СКАЗКА О ЦАРЕ САЛТАНЕ, О ЕГО СЛАВНОМ И МОГУЧЕМ БОГАТЫРЕ КНЯЗЕ ГВИДОНЕ САЛТАНОВИЧЕ И О ПРЕКРАСНОЙ ЦАРЕВНЕ ЛЕБЕДИ»</a:t>
            </a:r>
            <a:endParaRPr lang="ru-RU" sz="3600" b="1" dirty="0">
              <a:solidFill>
                <a:schemeClr val="accent1"/>
              </a:solidFill>
              <a:latin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4" y="476672"/>
            <a:ext cx="8619801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90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-dlya-prezentacii-12.jpg"/>
          <p:cNvPicPr>
            <a:picLocks noChangeAspect="1"/>
          </p:cNvPicPr>
          <p:nvPr/>
        </p:nvPicPr>
        <p:blipFill>
          <a:blip r:embed="rId2" cstate="print"/>
          <a:srcRect r="988" b="4293"/>
          <a:stretch>
            <a:fillRect/>
          </a:stretch>
        </p:blipFill>
        <p:spPr>
          <a:xfrm>
            <a:off x="107504" y="-137657"/>
            <a:ext cx="9061495" cy="6995657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3563888" y="2276872"/>
            <a:ext cx="1584176" cy="14401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256490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«Тема»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 rot="7508303">
            <a:off x="1888513" y="400976"/>
            <a:ext cx="1489286" cy="275611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779991">
            <a:off x="1700180" y="1322093"/>
            <a:ext cx="22013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Оценочные вопросы: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хорошо?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плохо?</a:t>
            </a:r>
          </a:p>
          <a:p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 rot="4716978">
            <a:off x="1529774" y="2334498"/>
            <a:ext cx="1550810" cy="275611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20931783">
            <a:off x="1234246" y="3045900"/>
            <a:ext cx="24262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Практические вопросы: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Где в обычной жизни можете наблюдать?</a:t>
            </a:r>
          </a:p>
          <a:p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813914">
            <a:off x="3220735" y="3666415"/>
            <a:ext cx="1569430" cy="28093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7063524">
            <a:off x="3012009" y="4310635"/>
            <a:ext cx="21049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Творческие вопросы: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было бы…?</a:t>
            </a:r>
          </a:p>
          <a:p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18565410">
            <a:off x="5410493" y="2818357"/>
            <a:ext cx="1603664" cy="29659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2212067">
            <a:off x="5096347" y="3736224"/>
            <a:ext cx="22319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Интерпретационные (объясняющие) вопросы: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Почему?</a:t>
            </a:r>
          </a:p>
          <a:p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 rot="14362818">
            <a:off x="5690249" y="536306"/>
            <a:ext cx="1612019" cy="306959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19941697">
            <a:off x="5583695" y="1267296"/>
            <a:ext cx="25086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Уточняющие вопросы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Правильно ли я поняла?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 rot="11437869">
            <a:off x="3912174" y="-15211"/>
            <a:ext cx="1546852" cy="2358407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16716262">
            <a:off x="3681396" y="316603"/>
            <a:ext cx="2028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Простые вопросы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Что? Где? Как? Когда?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55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-dlya-prezentacii-12.jpg"/>
          <p:cNvPicPr>
            <a:picLocks noChangeAspect="1"/>
          </p:cNvPicPr>
          <p:nvPr/>
        </p:nvPicPr>
        <p:blipFill>
          <a:blip r:embed="rId2" cstate="print"/>
          <a:srcRect r="988" b="4293"/>
          <a:stretch>
            <a:fillRect/>
          </a:stretch>
        </p:blipFill>
        <p:spPr>
          <a:xfrm>
            <a:off x="0" y="0"/>
            <a:ext cx="9168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1124744"/>
            <a:ext cx="80648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4F81BD"/>
                </a:solidFill>
                <a:latin typeface="Times New Roman" pitchFamily="18" charset="0"/>
                <a:cs typeface="Times New Roman" pitchFamily="18" charset="0"/>
              </a:rPr>
              <a:t>Образец выполнения </a:t>
            </a:r>
            <a:endParaRPr lang="ru-RU" sz="7200" b="1" dirty="0">
              <a:solidFill>
                <a:srgbClr val="4F81BD"/>
              </a:solidFill>
              <a:latin typeface="Times New Roman"/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15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-dlya-prezentacii-12.jpg"/>
          <p:cNvPicPr>
            <a:picLocks noChangeAspect="1"/>
          </p:cNvPicPr>
          <p:nvPr/>
        </p:nvPicPr>
        <p:blipFill>
          <a:blip r:embed="rId2" cstate="print"/>
          <a:srcRect r="988" b="4293"/>
          <a:stretch>
            <a:fillRect/>
          </a:stretch>
        </p:blipFill>
        <p:spPr>
          <a:xfrm>
            <a:off x="0" y="0"/>
            <a:ext cx="9168999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3563888" y="2276872"/>
            <a:ext cx="1584176" cy="14401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7904" y="256490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«Сказка о рыбаке и рыбке»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 rot="7024342">
            <a:off x="1908762" y="520028"/>
            <a:ext cx="1620893" cy="251329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1779991">
            <a:off x="1553685" y="1590167"/>
            <a:ext cx="2243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главных героев сказки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" name="Овал 6"/>
          <p:cNvSpPr/>
          <p:nvPr/>
        </p:nvSpPr>
        <p:spPr>
          <a:xfrm rot="5105002">
            <a:off x="1503191" y="2105321"/>
            <a:ext cx="1404900" cy="275611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43608" y="3068960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Поделитесь, как вы относитесь к поступку рыбки?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2706079">
            <a:off x="2541976" y="3426943"/>
            <a:ext cx="1827798" cy="295644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 rot="19533138">
            <a:off x="2429007" y="4387821"/>
            <a:ext cx="2104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Предложите, как бы вы поступили на месте старика?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19164539">
            <a:off x="5090653" y="2951076"/>
            <a:ext cx="2062571" cy="29659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 rot="2355065">
            <a:off x="4902406" y="3828765"/>
            <a:ext cx="24907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Придумайте, что было бы если рыбка продолжала исполнять все желания старухи?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 rot="14362818">
            <a:off x="5548661" y="364123"/>
            <a:ext cx="1886842" cy="318104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 rot="19941697">
            <a:off x="5267830" y="1307446"/>
            <a:ext cx="25086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старуха придумывала все новые и новые желания?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 rot="11671775">
            <a:off x="3812556" y="-67911"/>
            <a:ext cx="1570682" cy="2469337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 rot="17807513">
            <a:off x="3604542" y="493605"/>
            <a:ext cx="2028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Объясните, правильно ли мы поняли, что рыбка наказала старуху?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583"/>
            <a:ext cx="8856984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456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92" y="80628"/>
            <a:ext cx="9036496" cy="658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976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164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Мария Борисычева</dc:creator>
  <cp:lastModifiedBy>Зульфия</cp:lastModifiedBy>
  <cp:revision>19</cp:revision>
  <cp:lastPrinted>2022-03-20T18:58:53Z</cp:lastPrinted>
  <dcterms:created xsi:type="dcterms:W3CDTF">2018-12-16T08:40:21Z</dcterms:created>
  <dcterms:modified xsi:type="dcterms:W3CDTF">2022-03-20T18:59:44Z</dcterms:modified>
</cp:coreProperties>
</file>